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9144000" cy="6858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68" d="100"/>
          <a:sy n="68" d="100"/>
        </p:scale>
        <p:origin x="-1734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097B3-FB97-4017-BDBD-B8E666C0DF19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pt-P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77805-FBEB-47EC-B019-65E159D03BD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237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77805-FBEB-47EC-B019-65E159D03BD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3328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9BD329-F99E-4866-AF28-560FC71A71B5}" type="datetimeFigureOut">
              <a:rPr lang="pt-PT" smtClean="0"/>
              <a:t>20-06-2016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9283310-B537-458B-A5D5-4CAE058B133D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ampaamatitarga.org/" TargetMode="External"/><Relationship Id="rId5" Type="http://schemas.openxmlformats.org/officeDocument/2006/relationships/hyperlink" Target="mailto:info@ampaamatitarga.org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655" y="3615657"/>
            <a:ext cx="2274434" cy="27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79812"/>
            <a:ext cx="2736304" cy="265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0" y="28423"/>
            <a:ext cx="92525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Vols</a:t>
            </a:r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tocar batucada?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t’esperem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l’escola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AMAT I TARGA</a:t>
            </a:r>
          </a:p>
          <a:p>
            <a:pPr algn="ctr"/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772816"/>
            <a:ext cx="38884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       </a:t>
            </a:r>
            <a:r>
              <a:rPr lang="es-ES" dirty="0" err="1" smtClean="0"/>
              <a:t>Tria</a:t>
            </a:r>
            <a:r>
              <a:rPr lang="es-ES" dirty="0" smtClean="0"/>
              <a:t> la </a:t>
            </a:r>
            <a:r>
              <a:rPr lang="es-ES" dirty="0" err="1" smtClean="0"/>
              <a:t>teva</a:t>
            </a:r>
            <a:r>
              <a:rPr lang="es-ES" dirty="0" smtClean="0"/>
              <a:t> </a:t>
            </a:r>
            <a:r>
              <a:rPr lang="es-ES" dirty="0" err="1" smtClean="0"/>
              <a:t>opció</a:t>
            </a:r>
            <a:r>
              <a:rPr lang="es-ES" dirty="0" smtClean="0"/>
              <a:t>:</a:t>
            </a:r>
          </a:p>
          <a:p>
            <a:r>
              <a:rPr lang="es-ES" dirty="0" err="1" smtClean="0"/>
              <a:t>Dilluns</a:t>
            </a:r>
            <a:r>
              <a:rPr lang="es-ES" dirty="0" smtClean="0"/>
              <a:t> 16:30-18:30h</a:t>
            </a:r>
          </a:p>
          <a:p>
            <a:pPr marL="285750" indent="-285750">
              <a:buFont typeface="Arial" charset="0"/>
              <a:buChar char="•"/>
            </a:pPr>
            <a:r>
              <a:rPr lang="es-ES" dirty="0" smtClean="0"/>
              <a:t>Taller </a:t>
            </a:r>
            <a:r>
              <a:rPr lang="es-ES" dirty="0" smtClean="0"/>
              <a:t>de </a:t>
            </a:r>
            <a:r>
              <a:rPr lang="es-ES" dirty="0" smtClean="0"/>
              <a:t>batucada </a:t>
            </a:r>
            <a:r>
              <a:rPr lang="es-ES" dirty="0" smtClean="0"/>
              <a:t>(de 7 a 12 </a:t>
            </a:r>
            <a:r>
              <a:rPr lang="es-ES" dirty="0" err="1" smtClean="0"/>
              <a:t>anys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Divendres</a:t>
            </a:r>
            <a:r>
              <a:rPr lang="es-ES" dirty="0" smtClean="0"/>
              <a:t>  </a:t>
            </a:r>
            <a:r>
              <a:rPr lang="es-ES" dirty="0" smtClean="0"/>
              <a:t>17:30-19:30h</a:t>
            </a:r>
            <a:endParaRPr lang="es-ES" dirty="0" smtClean="0"/>
          </a:p>
          <a:p>
            <a:pPr marL="285750" indent="-285750">
              <a:buFont typeface="Arial" charset="0"/>
              <a:buChar char="•"/>
            </a:pPr>
            <a:r>
              <a:rPr lang="es-ES" dirty="0" smtClean="0"/>
              <a:t>Batucada en familia (vine sol o </a:t>
            </a:r>
            <a:r>
              <a:rPr lang="es-ES" dirty="0" err="1" smtClean="0"/>
              <a:t>amb</a:t>
            </a:r>
            <a:r>
              <a:rPr lang="es-ES" dirty="0" smtClean="0"/>
              <a:t> la </a:t>
            </a:r>
            <a:r>
              <a:rPr lang="es-ES" dirty="0" err="1" smtClean="0"/>
              <a:t>teva</a:t>
            </a:r>
            <a:r>
              <a:rPr lang="es-ES" dirty="0" smtClean="0"/>
              <a:t> familia)</a:t>
            </a:r>
            <a:endParaRPr lang="es-ES" dirty="0"/>
          </a:p>
          <a:p>
            <a:pPr marL="285750" indent="-285750">
              <a:buFont typeface="Arial" charset="0"/>
              <a:buChar char="•"/>
            </a:pPr>
            <a:endParaRPr lang="pt-PT" dirty="0"/>
          </a:p>
        </p:txBody>
      </p:sp>
      <p:sp>
        <p:nvSpPr>
          <p:cNvPr id="6" name="5 CuadroTexto"/>
          <p:cNvSpPr txBox="1"/>
          <p:nvPr/>
        </p:nvSpPr>
        <p:spPr>
          <a:xfrm>
            <a:off x="169210" y="6285198"/>
            <a:ext cx="8974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Organitza</a:t>
            </a:r>
            <a:r>
              <a:rPr lang="es-ES" dirty="0" smtClean="0"/>
              <a:t> AMPA AMAT I TARGA </a:t>
            </a:r>
            <a:r>
              <a:rPr lang="es-ES" dirty="0" err="1" smtClean="0"/>
              <a:t>amb</a:t>
            </a:r>
            <a:r>
              <a:rPr lang="es-ES" dirty="0" smtClean="0"/>
              <a:t> el </a:t>
            </a:r>
            <a:r>
              <a:rPr lang="es-ES" dirty="0" err="1" smtClean="0"/>
              <a:t>suport</a:t>
            </a:r>
            <a:r>
              <a:rPr lang="es-ES" dirty="0" smtClean="0"/>
              <a:t> de </a:t>
            </a:r>
            <a:r>
              <a:rPr lang="es-ES" dirty="0" err="1" smtClean="0"/>
              <a:t>l’Ajuntament</a:t>
            </a:r>
            <a:r>
              <a:rPr lang="es-ES" dirty="0" smtClean="0"/>
              <a:t> i  </a:t>
            </a:r>
            <a:r>
              <a:rPr lang="es-ES" dirty="0" err="1" smtClean="0"/>
              <a:t>d’entitats</a:t>
            </a:r>
            <a:r>
              <a:rPr lang="es-ES" dirty="0" smtClean="0"/>
              <a:t> de </a:t>
            </a:r>
            <a:r>
              <a:rPr lang="es-ES" dirty="0" err="1" smtClean="0"/>
              <a:t>Viladecans</a:t>
            </a:r>
            <a:endParaRPr lang="es-ES" dirty="0" smtClean="0"/>
          </a:p>
          <a:p>
            <a:r>
              <a:rPr lang="es-ES" dirty="0" smtClean="0"/>
              <a:t>PROJECTE ESCOLA OBERTA AL BARRI</a:t>
            </a:r>
          </a:p>
          <a:p>
            <a:r>
              <a:rPr lang="es-ES" dirty="0" smtClean="0"/>
              <a:t>  </a:t>
            </a:r>
            <a:endParaRPr lang="pt-PT" dirty="0"/>
          </a:p>
        </p:txBody>
      </p:sp>
      <p:sp>
        <p:nvSpPr>
          <p:cNvPr id="8" name="7 CuadroTexto"/>
          <p:cNvSpPr txBox="1"/>
          <p:nvPr/>
        </p:nvSpPr>
        <p:spPr>
          <a:xfrm>
            <a:off x="5465917" y="1772816"/>
            <a:ext cx="34265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Inscripcions</a:t>
            </a:r>
            <a:r>
              <a:rPr lang="es-ES" dirty="0" smtClean="0"/>
              <a:t> i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informació</a:t>
            </a:r>
            <a:r>
              <a:rPr lang="es-ES" dirty="0" smtClean="0"/>
              <a:t> a </a:t>
            </a:r>
          </a:p>
          <a:p>
            <a:r>
              <a:rPr lang="es-ES" dirty="0" smtClean="0">
                <a:hlinkClick r:id="rId5"/>
              </a:rPr>
              <a:t>info@ampaamatitarga.org</a:t>
            </a:r>
            <a:endParaRPr lang="es-ES" dirty="0" smtClean="0"/>
          </a:p>
          <a:p>
            <a:r>
              <a:rPr lang="es-ES" dirty="0" smtClean="0">
                <a:hlinkClick r:id="rId6"/>
              </a:rPr>
              <a:t>WWW.ampaamatitarga.org</a:t>
            </a:r>
            <a:endParaRPr lang="pt-PT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5364088" y="2613746"/>
            <a:ext cx="3528392" cy="35702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Places </a:t>
            </a:r>
            <a:r>
              <a:rPr lang="es-ES" sz="5400" b="1" dirty="0" err="1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limitades</a:t>
            </a:r>
            <a:endParaRPr lang="es-ES" sz="5400" b="1" dirty="0" smtClean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es-ES" sz="32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des de 23euros/mes</a:t>
            </a:r>
          </a:p>
          <a:p>
            <a:pPr algn="ctr"/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" name="Picture 2" descr="C:\Users\787639\Desktop\AMPA\nuevo 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23"/>
            <a:ext cx="1320797" cy="79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9422"/>
            <a:ext cx="1010043" cy="956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956124"/>
            <a:ext cx="3779912" cy="40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0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547</TotalTime>
  <Words>75</Words>
  <Application>Microsoft Office PowerPoint</Application>
  <PresentationFormat>Presentación en pantalla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Company>Galp Energia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t’agrada la  batucada vine a tocar amb nosaltres!!! Pots venir en familia o tot sol, tan si en saps com si en vols aprendre</dc:title>
  <dc:creator>Administrator</dc:creator>
  <cp:lastModifiedBy>MONTSE MEGIAS</cp:lastModifiedBy>
  <cp:revision>9</cp:revision>
  <dcterms:created xsi:type="dcterms:W3CDTF">2015-07-15T15:23:04Z</dcterms:created>
  <dcterms:modified xsi:type="dcterms:W3CDTF">2016-06-20T08:53:33Z</dcterms:modified>
</cp:coreProperties>
</file>